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67" r:id="rId2"/>
    <p:sldId id="260" r:id="rId3"/>
    <p:sldId id="265" r:id="rId4"/>
    <p:sldId id="264" r:id="rId5"/>
    <p:sldId id="259" r:id="rId6"/>
    <p:sldId id="266" r:id="rId7"/>
    <p:sldId id="262" r:id="rId8"/>
    <p:sldId id="263" r:id="rId9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45" autoAdjust="0"/>
  </p:normalViewPr>
  <p:slideViewPr>
    <p:cSldViewPr snapToGrid="0">
      <p:cViewPr varScale="1">
        <p:scale>
          <a:sx n="109" d="100"/>
          <a:sy n="109" d="100"/>
        </p:scale>
        <p:origin x="612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033EEE-E980-4115-8FCF-34E41E241F85}" type="datetimeFigureOut">
              <a:rPr kumimoji="1" lang="ja-JP" altLang="en-US" smtClean="0"/>
              <a:t>2022/7/20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4CFD3-A052-49FC-903B-0F54AD657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401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メリットに着目して紹介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185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全体像の紹介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0289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デメリットを解決する方向に焦点を当てた話をする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333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 スライドと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図プレースホルダー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1037" name="タイトル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クリックしてプレゼンテーションのタイトルを編集する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1012009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1511" y="1362981"/>
            <a:ext cx="11340000" cy="4758128"/>
          </a:xfrm>
        </p:spPr>
        <p:txBody>
          <a:bodyPr rtlCol="0"/>
          <a:lstStyle>
            <a:lvl1pPr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24469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コンテンツ プレースホルダー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7299553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1" name="テキスト プレースホルダー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タイトル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3270163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列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3" name="テキスト プレースホルダー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5" name="テキスト プレースホルダー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7" name="テキスト プレースホルダー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2" name="長方形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サブタイトル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10868613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タイトル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クリックしてプレゼンテーションのタイトルを編集する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403187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  <p:sp>
        <p:nvSpPr>
          <p:cNvPr id="8" name="フリーフォーム:図形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635009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6679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長方形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786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区切り線スライド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図プレースホルダー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34443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区切り線スライド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  <p:sp>
        <p:nvSpPr>
          <p:cNvPr id="7" name="図プレースホルダー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14691160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テキストのレイアウト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  <p:sp>
        <p:nvSpPr>
          <p:cNvPr id="13" name="図プレースホルダー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860398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テキストのレイアウト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図プレースホルダー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2621571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比較の左のプレースホルダー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3" name="長方形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テキスト プレースホルダー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 baseline="0">
                <a:ea typeface="Meiryo UI" panose="020B0604030504040204" pitchFamily="50" charset="-128"/>
              </a:defRPr>
            </a:lvl1pPr>
          </a:lstStyle>
          <a:p>
            <a:pPr marL="266700" lvl="0" indent="-26670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6" name="コンテンツ プレースホルダー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185149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大きい写真の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</a:p>
        </p:txBody>
      </p:sp>
    </p:spTree>
    <p:extLst>
      <p:ext uri="{BB962C8B-B14F-4D97-AF65-F5344CB8AC3E}">
        <p14:creationId xmlns:p14="http://schemas.microsoft.com/office/powerpoint/2010/main" val="3823234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大きな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485583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ありがとうございました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図プレースホルダー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baseline="0" dirty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/>
              <a:t>ありがとうございました</a:t>
            </a:r>
          </a:p>
        </p:txBody>
      </p:sp>
      <p:sp>
        <p:nvSpPr>
          <p:cNvPr id="7" name="テキスト プレースホルダー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フル ネーム</a:t>
            </a:r>
          </a:p>
        </p:txBody>
      </p:sp>
      <p:sp>
        <p:nvSpPr>
          <p:cNvPr id="8" name="テキスト プレースホルダー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電話番号</a:t>
            </a:r>
          </a:p>
        </p:txBody>
      </p:sp>
      <p:sp>
        <p:nvSpPr>
          <p:cNvPr id="9" name="テキスト プレースホルダー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電子メールまたはソーシャル メディア ハンドル</a:t>
            </a:r>
          </a:p>
        </p:txBody>
      </p:sp>
      <p:sp>
        <p:nvSpPr>
          <p:cNvPr id="10" name="テキスト プレースホルダー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会社の </a:t>
            </a:r>
            <a:r>
              <a:rPr lang="en-US" altLang="ja-JP" noProof="0"/>
              <a:t>Web </a:t>
            </a:r>
            <a:r>
              <a:rPr lang="ja-JP" altLang="en-US" noProof="0"/>
              <a:t>サイト</a:t>
            </a:r>
          </a:p>
        </p:txBody>
      </p:sp>
      <p:sp>
        <p:nvSpPr>
          <p:cNvPr id="100" name="フリーフォーム:図形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360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/>
        </p:nvSpPr>
        <p:spPr>
          <a:xfrm>
            <a:off x="5141246" y="6328048"/>
            <a:ext cx="1909509" cy="397467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あなたにとって</a:t>
            </a:r>
            <a:r>
              <a:rPr lang="ja-JP" altLang="en-US" sz="1800" b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最適</a:t>
            </a:r>
            <a: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/>
            </a:r>
            <a:b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700" spc="30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オーガニック会社</a:t>
            </a:r>
            <a:endParaRPr lang="ja-JP" alt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102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800" b="1" kern="1200" spc="-15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kumimoji="1" sz="18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図プレースホルダー 1"/>
          <p:cNvSpPr>
            <a:spLocks noGrp="1"/>
          </p:cNvSpPr>
          <p:nvPr>
            <p:ph type="pic" sz="quarter" idx="10"/>
          </p:nvPr>
        </p:nvSpPr>
        <p:spPr>
          <a:xfrm>
            <a:off x="6112715" y="107205"/>
            <a:ext cx="6630249" cy="6750795"/>
          </a:xfrm>
        </p:spPr>
      </p:sp>
      <p:sp>
        <p:nvSpPr>
          <p:cNvPr id="3" name="タイトル 2"/>
          <p:cNvSpPr>
            <a:spLocks noGrp="1"/>
          </p:cNvSpPr>
          <p:nvPr>
            <p:ph type="ctrTitle"/>
          </p:nvPr>
        </p:nvSpPr>
        <p:spPr>
          <a:xfrm>
            <a:off x="158263" y="725113"/>
            <a:ext cx="8090452" cy="5987562"/>
          </a:xfrm>
        </p:spPr>
        <p:txBody>
          <a:bodyPr/>
          <a:lstStyle/>
          <a:p>
            <a:r>
              <a:rPr kumimoji="1" lang="ja-JP" altLang="en-US" dirty="0" smtClean="0"/>
              <a:t>無人産直</a:t>
            </a:r>
            <a:endParaRPr kumimoji="1" lang="ja-JP" altLang="en-US" dirty="0"/>
          </a:p>
        </p:txBody>
      </p:sp>
      <p:sp>
        <p:nvSpPr>
          <p:cNvPr id="4" name="サブタイトル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割箸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833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968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野菜の無人販売所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8895" y="4157951"/>
            <a:ext cx="1901108" cy="182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乗算 6"/>
          <p:cNvSpPr/>
          <p:nvPr/>
        </p:nvSpPr>
        <p:spPr>
          <a:xfrm>
            <a:off x="4546629" y="1570860"/>
            <a:ext cx="2269375" cy="2587091"/>
          </a:xfrm>
          <a:prstGeom prst="mathMultiply">
            <a:avLst/>
          </a:prstGeom>
          <a:solidFill>
            <a:schemeClr val="bg1">
              <a:lumMod val="95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産直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ja-JP" altLang="en-US" dirty="0" smtClean="0"/>
              <a:t>メリット</a:t>
            </a:r>
            <a:endParaRPr kumimoji="1" lang="en-US" altLang="ja-JP" dirty="0" smtClean="0"/>
          </a:p>
          <a:p>
            <a:pPr marL="266700" lvl="1" indent="0">
              <a:buNone/>
            </a:pPr>
            <a:r>
              <a:rPr lang="ja-JP" altLang="en-US" sz="2000" dirty="0"/>
              <a:t>新鮮</a:t>
            </a:r>
            <a:r>
              <a:rPr lang="ja-JP" altLang="en-US" sz="2000" dirty="0" smtClean="0"/>
              <a:t>な</a:t>
            </a:r>
            <a:r>
              <a:rPr lang="ja-JP" altLang="en-US" sz="2000" dirty="0"/>
              <a:t>野菜</a:t>
            </a:r>
            <a:r>
              <a:rPr lang="ja-JP" altLang="en-US" sz="2000" dirty="0" smtClean="0"/>
              <a:t>が比較的安く手に入る</a:t>
            </a:r>
            <a:endParaRPr lang="en-US" altLang="ja-JP" sz="2000" dirty="0" smtClean="0"/>
          </a:p>
          <a:p>
            <a:pPr marL="266700" lvl="1" indent="0">
              <a:buNone/>
            </a:pPr>
            <a:r>
              <a:rPr kumimoji="1" lang="ja-JP" altLang="en-US" sz="2000" dirty="0" smtClean="0"/>
              <a:t>地域性のある商品が売っている</a:t>
            </a:r>
            <a:endParaRPr kumimoji="1" lang="en-US" altLang="ja-JP" sz="2000" dirty="0" smtClean="0"/>
          </a:p>
          <a:p>
            <a:pPr marL="266700" lvl="1" indent="0">
              <a:buNone/>
            </a:pPr>
            <a:endParaRPr lang="en-US" altLang="ja-JP" dirty="0"/>
          </a:p>
          <a:p>
            <a:pPr lvl="1"/>
            <a:endParaRPr kumimoji="1" lang="en-US" altLang="ja-JP" dirty="0" smtClean="0"/>
          </a:p>
          <a:p>
            <a:pPr lvl="1"/>
            <a:endParaRPr kumimoji="1" lang="en-US" altLang="ja-JP" dirty="0" smtClean="0"/>
          </a:p>
          <a:p>
            <a:r>
              <a:rPr lang="ja-JP" altLang="en-US" dirty="0" smtClean="0"/>
              <a:t>デメリット</a:t>
            </a:r>
            <a:endParaRPr lang="en-US" altLang="ja-JP" dirty="0" smtClean="0"/>
          </a:p>
          <a:p>
            <a:pPr lvl="1"/>
            <a:r>
              <a:rPr lang="ja-JP" altLang="en-US" dirty="0"/>
              <a:t>田舎</a:t>
            </a:r>
            <a:r>
              <a:rPr lang="ja-JP" altLang="en-US" dirty="0" smtClean="0"/>
              <a:t>にあることが</a:t>
            </a:r>
            <a:r>
              <a:rPr lang="ja-JP" altLang="en-US" dirty="0"/>
              <a:t>多</a:t>
            </a:r>
            <a:r>
              <a:rPr lang="ja-JP" altLang="en-US" dirty="0" smtClean="0"/>
              <a:t>いため、来る人数と人件費のつり合いが取れない</a:t>
            </a:r>
            <a:endParaRPr lang="en-US" altLang="ja-JP" dirty="0" smtClean="0"/>
          </a:p>
          <a:p>
            <a:pPr lvl="1"/>
            <a:r>
              <a:rPr lang="ja-JP" altLang="en-US" dirty="0"/>
              <a:t>スーパ</a:t>
            </a:r>
            <a:r>
              <a:rPr lang="ja-JP" altLang="en-US" dirty="0" smtClean="0"/>
              <a:t>ーなどと比べれば、置いている商品の数が少ないため、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 smtClean="0"/>
              <a:t>生活用品店としては不利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強</a:t>
            </a:r>
            <a:r>
              <a:rPr lang="ja-JP" altLang="en-US" dirty="0" smtClean="0"/>
              <a:t>みを</a:t>
            </a:r>
            <a:r>
              <a:rPr lang="ja-JP" altLang="en-US" dirty="0"/>
              <a:t>考</a:t>
            </a:r>
            <a:r>
              <a:rPr lang="ja-JP" altLang="en-US" dirty="0" smtClean="0"/>
              <a:t>える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kumimoji="1" lang="ja-JP" altLang="en-US" dirty="0" smtClean="0"/>
              <a:t>無人販売所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568153" y="1921682"/>
            <a:ext cx="5483996" cy="4198318"/>
          </a:xfrm>
        </p:spPr>
        <p:txBody>
          <a:bodyPr/>
          <a:lstStyle/>
          <a:p>
            <a:r>
              <a:rPr kumimoji="1" lang="ja-JP" altLang="en-US" dirty="0" smtClean="0"/>
              <a:t>メリット</a:t>
            </a:r>
            <a:endParaRPr kumimoji="1" lang="en-US" altLang="ja-JP" dirty="0" smtClean="0"/>
          </a:p>
          <a:p>
            <a:pPr marL="266700" lvl="1" indent="0">
              <a:buNone/>
            </a:pPr>
            <a:r>
              <a:rPr lang="ja-JP" altLang="en-US" sz="2000" dirty="0"/>
              <a:t>新鮮な野菜が比較的安く手に入る</a:t>
            </a:r>
            <a:endParaRPr lang="en-US" altLang="ja-JP" sz="2000" dirty="0"/>
          </a:p>
          <a:p>
            <a:pPr marL="266700" lvl="1" indent="0">
              <a:buNone/>
            </a:pPr>
            <a:r>
              <a:rPr kumimoji="1" lang="ja-JP" altLang="en-US" sz="2000" dirty="0" smtClean="0"/>
              <a:t>一個から気軽に買える</a:t>
            </a:r>
            <a:endParaRPr kumimoji="1" lang="en-US" altLang="ja-JP" sz="2000" dirty="0" smtClean="0"/>
          </a:p>
          <a:p>
            <a:pPr marL="266700" lvl="1" indent="0">
              <a:buNone/>
            </a:pPr>
            <a:r>
              <a:rPr lang="ja-JP" altLang="en-US" sz="2000" dirty="0"/>
              <a:t>人</a:t>
            </a:r>
            <a:r>
              <a:rPr lang="ja-JP" altLang="en-US" sz="2000" dirty="0" smtClean="0"/>
              <a:t>と</a:t>
            </a:r>
            <a:r>
              <a:rPr lang="ja-JP" altLang="en-US" sz="2000" dirty="0"/>
              <a:t>話</a:t>
            </a:r>
            <a:r>
              <a:rPr lang="ja-JP" altLang="en-US" sz="2000" dirty="0" smtClean="0"/>
              <a:t>さなくてもいい</a:t>
            </a:r>
            <a:endParaRPr lang="en-US" altLang="ja-JP" sz="2000" dirty="0" smtClean="0"/>
          </a:p>
          <a:p>
            <a:pPr marL="266700" lvl="1" indent="0">
              <a:buNone/>
            </a:pPr>
            <a:endParaRPr kumimoji="1" lang="en-US" altLang="ja-JP" dirty="0" smtClean="0"/>
          </a:p>
          <a:p>
            <a:r>
              <a:rPr lang="ja-JP" altLang="en-US" dirty="0" smtClean="0"/>
              <a:t>デメリット</a:t>
            </a:r>
            <a:endParaRPr lang="en-US" altLang="ja-JP" dirty="0" smtClean="0"/>
          </a:p>
          <a:p>
            <a:pPr lvl="1"/>
            <a:r>
              <a:rPr kumimoji="1" lang="ja-JP" altLang="en-US" dirty="0"/>
              <a:t>売れ残</a:t>
            </a:r>
            <a:r>
              <a:rPr kumimoji="1" lang="ja-JP" altLang="en-US" dirty="0" smtClean="0"/>
              <a:t>ると、おおむね廃棄になってしまう。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あまり利益が出ない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防犯上の問題が大きく、人口の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多い場所での設置が難しい</a:t>
            </a:r>
            <a:endParaRPr kumimoji="1" lang="ja-JP" altLang="en-US" dirty="0"/>
          </a:p>
        </p:txBody>
      </p:sp>
      <p:pic>
        <p:nvPicPr>
          <p:cNvPr id="1028" name="Picture 4" descr="商店のイラスト（文字なし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0176" y="4974175"/>
            <a:ext cx="1755120" cy="1809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37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16" y="158233"/>
            <a:ext cx="10788568" cy="6143994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9259738" y="632860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画像はイメージです。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318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概要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ターゲット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県内の消費者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農家</a:t>
            </a:r>
            <a:endParaRPr lang="en-US" altLang="ja-JP" dirty="0"/>
          </a:p>
          <a:p>
            <a:pPr lvl="1"/>
            <a:r>
              <a:rPr lang="ja-JP" altLang="en-US" dirty="0" smtClean="0"/>
              <a:t>観光客</a:t>
            </a:r>
            <a:endParaRPr lang="en-US" altLang="ja-JP" dirty="0" smtClean="0"/>
          </a:p>
          <a:p>
            <a:r>
              <a:rPr lang="ja-JP" altLang="en-US" dirty="0" smtClean="0"/>
              <a:t>コンセプト</a:t>
            </a:r>
            <a:endParaRPr lang="en-US" altLang="ja-JP" dirty="0" smtClean="0"/>
          </a:p>
          <a:p>
            <a:pPr lvl="1"/>
            <a:r>
              <a:rPr lang="ja-JP" altLang="en-US" dirty="0"/>
              <a:t>無駄</a:t>
            </a:r>
            <a:r>
              <a:rPr lang="ja-JP" altLang="en-US" dirty="0" smtClean="0"/>
              <a:t>のない地産地消と稼げる農業</a:t>
            </a:r>
            <a:endParaRPr lang="en-US" altLang="ja-JP" dirty="0" smtClean="0"/>
          </a:p>
          <a:p>
            <a:r>
              <a:rPr lang="ja-JP" altLang="en-US" dirty="0" smtClean="0"/>
              <a:t>従来案との違い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IT</a:t>
            </a:r>
            <a:r>
              <a:rPr lang="ja-JP" altLang="en-US" dirty="0" smtClean="0"/>
              <a:t>を活用した無人販売所</a:t>
            </a:r>
            <a:endParaRPr lang="en-US" altLang="ja-JP" dirty="0"/>
          </a:p>
          <a:p>
            <a:pPr lvl="2"/>
            <a:r>
              <a:rPr lang="ja-JP" altLang="en-US" dirty="0" smtClean="0"/>
              <a:t>→人件費の削減に！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ランニングコストを減らし、最小単位での販売が可能に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→少ししかできなかった作物、あるいは多くできすぎた作物を適正価格で販売できる！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86732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目標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新鮮な野菜や地域性のある商品が安く手軽に</a:t>
            </a:r>
            <a:r>
              <a:rPr lang="ja-JP" altLang="en-US" dirty="0" smtClean="0"/>
              <a:t>買える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そこでしか買えないもので集客</a:t>
            </a:r>
            <a:endParaRPr lang="en-US" altLang="ja-JP" dirty="0"/>
          </a:p>
          <a:p>
            <a:pPr lvl="1"/>
            <a:r>
              <a:rPr kumimoji="1" lang="ja-JP" altLang="en-US" dirty="0" smtClean="0"/>
              <a:t>手軽さを求める消費者にとって</a:t>
            </a:r>
            <a:r>
              <a:rPr lang="ja-JP" altLang="en-US" dirty="0" smtClean="0"/>
              <a:t>、気軽に訪れることのできる店へ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どちらの</a:t>
            </a:r>
            <a:r>
              <a:rPr lang="ja-JP" altLang="en-US" dirty="0"/>
              <a:t>良</a:t>
            </a:r>
            <a:r>
              <a:rPr lang="ja-JP" altLang="en-US" dirty="0" smtClean="0"/>
              <a:t>さも残したままで、より利益を上げられる店を目指す</a:t>
            </a:r>
            <a:endParaRPr lang="en-US" altLang="ja-JP" dirty="0" smtClean="0"/>
          </a:p>
          <a:p>
            <a:pPr lvl="1"/>
            <a:r>
              <a:rPr lang="ja-JP" altLang="en-US" dirty="0"/>
              <a:t>特</a:t>
            </a:r>
            <a:r>
              <a:rPr lang="ja-JP" altLang="en-US" dirty="0" smtClean="0"/>
              <a:t>産品や地域の名物店のテイクアウト総菜なども販売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/>
              <a:t>先進的</a:t>
            </a:r>
            <a:r>
              <a:rPr lang="ja-JP" altLang="en-US" dirty="0" smtClean="0"/>
              <a:t>でモダンな店舗づくり</a:t>
            </a:r>
            <a:endParaRPr lang="en-US" altLang="ja-JP" dirty="0" smtClean="0"/>
          </a:p>
          <a:p>
            <a:pPr lvl="1"/>
            <a:r>
              <a:rPr lang="ja-JP" altLang="en-US" dirty="0"/>
              <a:t>従来</a:t>
            </a:r>
            <a:r>
              <a:rPr lang="ja-JP" altLang="en-US" dirty="0" smtClean="0"/>
              <a:t>の</a:t>
            </a:r>
            <a:r>
              <a:rPr lang="ja-JP" altLang="en-US" dirty="0"/>
              <a:t>産直</a:t>
            </a:r>
            <a:r>
              <a:rPr lang="ja-JP" altLang="en-US" dirty="0" smtClean="0"/>
              <a:t>や無人販売所にない未来的でシンプルなデザイン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今までのイメージを脱することで、唯一無二の「新しい産直」としての印象付けを行う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33999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コスト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初期費用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農業機械（レンタル用）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商品用の冷蔵庫・</a:t>
            </a:r>
            <a:r>
              <a:rPr lang="ja-JP" altLang="en-US" dirty="0" smtClean="0"/>
              <a:t>冷凍庫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セルフレジ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小型端末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施設費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重量センサ</a:t>
            </a:r>
            <a:endParaRPr lang="en-US" altLang="ja-JP" dirty="0" smtClean="0"/>
          </a:p>
          <a:p>
            <a:pPr lvl="1"/>
            <a:r>
              <a:rPr lang="en-US" altLang="ja-JP" dirty="0"/>
              <a:t>AI</a:t>
            </a:r>
            <a:r>
              <a:rPr lang="ja-JP" altLang="en-US" dirty="0"/>
              <a:t>検温</a:t>
            </a:r>
            <a:r>
              <a:rPr lang="ja-JP" altLang="en-US" dirty="0" smtClean="0"/>
              <a:t>サーモカメラ</a:t>
            </a:r>
            <a:endParaRPr lang="en-US" altLang="ja-JP" dirty="0" smtClean="0"/>
          </a:p>
          <a:p>
            <a:r>
              <a:rPr lang="ja-JP" altLang="en-US" dirty="0" smtClean="0"/>
              <a:t>ランニングコスト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電気代</a:t>
            </a:r>
            <a:endParaRPr lang="en-US" altLang="ja-JP" dirty="0" smtClean="0"/>
          </a:p>
          <a:p>
            <a:pPr lvl="1"/>
            <a:r>
              <a:rPr lang="ja-JP" altLang="en-US" dirty="0"/>
              <a:t>機械類</a:t>
            </a:r>
            <a:r>
              <a:rPr lang="ja-JP" altLang="en-US" dirty="0" smtClean="0"/>
              <a:t>のメンテナンス費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データベース費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陳列を担当する人間への人件費</a:t>
            </a:r>
            <a:endParaRPr lang="en-US" altLang="ja-JP" dirty="0" smtClean="0"/>
          </a:p>
          <a:p>
            <a:pPr lvl="1"/>
            <a:r>
              <a:rPr lang="ja-JP" altLang="en-US" dirty="0"/>
              <a:t>土地・建物の賃料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ja-JP" altLang="en-US" dirty="0"/>
          </a:p>
          <a:p>
            <a:pPr lvl="1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923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1771740" y="3044280"/>
            <a:ext cx="86485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 smtClean="0"/>
              <a:t>ご清聴ありがとうございました。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72393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f78453729_win32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27_TF78453729" id="{DADD94B3-4149-4267-BEB5-5A3BD51E65D2}" vid="{5E91CE4F-172E-4A70-9B0F-6226FC2B19AC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tf78453729_win32</Template>
  <TotalTime>125</TotalTime>
  <Words>352</Words>
  <Application>Microsoft Office PowerPoint</Application>
  <PresentationFormat>ワイド画面</PresentationFormat>
  <Paragraphs>72</Paragraphs>
  <Slides>8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4" baseType="lpstr">
      <vt:lpstr>Meiryo UI</vt:lpstr>
      <vt:lpstr>游ゴシック</vt:lpstr>
      <vt:lpstr>Arial</vt:lpstr>
      <vt:lpstr>Corbel</vt:lpstr>
      <vt:lpstr>Times New Roman</vt:lpstr>
      <vt:lpstr>tf78453729_win32</vt:lpstr>
      <vt:lpstr>無人産直</vt:lpstr>
      <vt:lpstr>目次</vt:lpstr>
      <vt:lpstr>強みを考える</vt:lpstr>
      <vt:lpstr>PowerPoint プレゼンテーション</vt:lpstr>
      <vt:lpstr>概要</vt:lpstr>
      <vt:lpstr>目標</vt:lpstr>
      <vt:lpstr>コスト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y21516</dc:creator>
  <cp:lastModifiedBy>y21516</cp:lastModifiedBy>
  <cp:revision>16</cp:revision>
  <dcterms:created xsi:type="dcterms:W3CDTF">2022-07-13T05:30:20Z</dcterms:created>
  <dcterms:modified xsi:type="dcterms:W3CDTF">2022-07-20T05:26:42Z</dcterms:modified>
</cp:coreProperties>
</file>

<file path=docProps/thumbnail.jpeg>
</file>